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Kanit"/>
      <p:regular r:id="rId17"/>
    </p:embeddedFont>
    <p:embeddedFont>
      <p:font typeface="Kanit"/>
      <p:regular r:id="rId18"/>
    </p:embeddedFont>
    <p:embeddedFont>
      <p:font typeface="Kanit"/>
      <p:regular r:id="rId19"/>
    </p:embeddedFont>
    <p:embeddedFont>
      <p:font typeface="Kanit"/>
      <p:regular r:id="rId20"/>
    </p:embeddedFont>
    <p:embeddedFont>
      <p:font typeface="Martel Sans Light"/>
      <p:regular r:id="rId21"/>
    </p:embeddedFont>
    <p:embeddedFont>
      <p:font typeface="Martel Sans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6-1.png>
</file>

<file path=ppt/media/image-7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2905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Introdução ao NoSQL e Visão Geral do MongoDB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796064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Os bancos de dados evoluíram muito para atender às crescentes demandas de armazenamento e processamento. Surgiu o conceito NoSQL para dar mais flexibilidade, desempenho e escalabilidade em ambientes modernos.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597360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NoSQL engloba vários tipos, adaptados a diferentes necessidades: bancos chave-valor como Redis, bancos colunar como Cassandra, grafos para conexões complexas como Neo4j e orientados a documentos como MongoDB, que se destaca por seu esquema flexível e facilidade de uso.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6799540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6807160"/>
            <a:ext cx="367665" cy="36766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40287" y="6781681"/>
            <a:ext cx="2616398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Martel Sans Bold" pitchFamily="34" charset="0"/>
                <a:ea typeface="Martel Sans Bold" pitchFamily="34" charset="-122"/>
                <a:cs typeface="Martel Sans Bold" pitchFamily="34" charset="-120"/>
              </a:rPr>
              <a:t>by Felipe Pestana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48665"/>
            <a:ext cx="7468553" cy="133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Consultas Avançadas e Operadores no MongoDB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324124" y="2427327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7063145" y="2505432"/>
            <a:ext cx="2853214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Operadores de Comparação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063145" y="3310533"/>
            <a:ext cx="2853214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Incluem $eq, $ne, $gt, entre outros, para filtrar valores com precisão.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561" y="2427327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10939582" y="2505432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Operadores Lógicos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939582" y="2976205"/>
            <a:ext cx="2853214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$and, $or, $not e $nor combinam condições para consultas complexas.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324124" y="4856917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7063145" y="4935022"/>
            <a:ext cx="3879532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Operadores de Elemento e Array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7063145" y="5405795"/>
            <a:ext cx="6729532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Permitem verificar existência ($exists), tipos ($type), e manipular arrays com $in, $nin, $elemMatch.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324124" y="6389251"/>
            <a:ext cx="7468553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Esses operadores tornam as consultas poderosas e flexíveis, permitindo filtrar dados de forma eficiente e sofisticada, essencial para aplicações reais complexas.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16881"/>
            <a:ext cx="824305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Diferenças entre SGBDR e NoSQL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191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SGBDR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61045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Esquema fixo e estruturado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07717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ACID: atomicidade e consistência rigorosas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54390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Escalabilidade vertical (melhor hardware)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01062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Consulta via linguagem SQL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30191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NoSQL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14761" y="361045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Esquema flexível e dinâmico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07717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Modelo BASE: disponibilidade e escalabilidade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454390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Escalabilidade horizontal (múltiplos servidores)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501062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APIs específicas e consultas JSON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837724" y="5746552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Casos reais mostram que bancos NoSQL são ideais para dados semi-estruturados e alta demanda em aplicações web, enquanto SGBDR permanecem fortes para dados estruturados e transações rigorosas.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24432"/>
            <a:ext cx="932104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Demonstração Prática com MongoDB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08742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937974" y="514540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5169694"/>
            <a:ext cx="334101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Navegação na Documentação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6017181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Explorando recursos oficiais para entender comandos e melhores práticas.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55776" y="508742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9" name="Text 6"/>
          <p:cNvSpPr/>
          <p:nvPr/>
        </p:nvSpPr>
        <p:spPr>
          <a:xfrm>
            <a:off x="5356027" y="514540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33611" y="51696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Exercícios Guiados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33611" y="5665232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Atividades práticas para criar e consultar documentos no MongoDB.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73828" y="508742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3" name="Text 10"/>
          <p:cNvSpPr/>
          <p:nvPr/>
        </p:nvSpPr>
        <p:spPr>
          <a:xfrm>
            <a:off x="9774079" y="514540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51663" y="5169694"/>
            <a:ext cx="288762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Escolha do Banco Ideal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51663" y="5665232"/>
            <a:ext cx="334101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Análise de cenários reais para decidir entre SQL e NoSQL baseado nos requisitos do projeto.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04173"/>
            <a:ext cx="7468553" cy="1056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Conceitos Essenciais de Bancos Orientados a Documentos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837724" y="2329458"/>
            <a:ext cx="7468553" cy="1304806"/>
          </a:xfrm>
          <a:prstGeom prst="roundRect">
            <a:avLst>
              <a:gd name="adj" fmla="val 2064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1017151" y="2508885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Documento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1017151" y="2880479"/>
            <a:ext cx="7109698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Unidade básica de armazenamento que representa dados em formato JSON ou BSON.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837724" y="3813691"/>
            <a:ext cx="7468553" cy="1017627"/>
          </a:xfrm>
          <a:prstGeom prst="roundRect">
            <a:avLst>
              <a:gd name="adj" fmla="val 2646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1017151" y="3993118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Coleções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017151" y="4364712"/>
            <a:ext cx="710969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Agrupamento de documentos relacionados, similar a tabelas em bancos relacionais.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837724" y="5010745"/>
            <a:ext cx="7468553" cy="1017627"/>
          </a:xfrm>
          <a:prstGeom prst="roundRect">
            <a:avLst>
              <a:gd name="adj" fmla="val 2646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1017151" y="5190173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Esquema Dinâmico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017151" y="5561767"/>
            <a:ext cx="710969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Possibilidade de documentos com estruturas variadas dentro da mesma coleção.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837724" y="6207800"/>
            <a:ext cx="7468553" cy="1017627"/>
          </a:xfrm>
          <a:prstGeom prst="roundRect">
            <a:avLst>
              <a:gd name="adj" fmla="val 2646"/>
            </a:avLst>
          </a:prstGeom>
          <a:solidFill>
            <a:srgbClr val="2F2B54"/>
          </a:solidFill>
          <a:ln/>
        </p:spPr>
      </p:sp>
      <p:sp>
        <p:nvSpPr>
          <p:cNvPr id="14" name="Text 11"/>
          <p:cNvSpPr/>
          <p:nvPr/>
        </p:nvSpPr>
        <p:spPr>
          <a:xfrm>
            <a:off x="1017151" y="6387227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Operações Atômicas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017151" y="6758821"/>
            <a:ext cx="710969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Alterações garantidas em nível de documento, facilitando a consistência dos dados.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68899"/>
            <a:ext cx="954631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Visualização e Comparação Estrutural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9712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Tabelas Relacionais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56246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Dados organizados em linhas e colunas com esquema rígido e dependências fortes entre tabelas.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4390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Rígido esquema facilita consultas complexas, mas dificulta alterações rápidas em estrutura.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2971205"/>
            <a:ext cx="317301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Coleções de Documentos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356246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Armazenamento flexível com documentos JSON que incorporam dados complexos em uma única entidade.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454390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Permite representação natural de objetos do mundo real e agiliza desenvolvimento.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794534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Exemplos reais de documentos JSON evidenciam a facilidade de adaptar dados variados sem migração ou restrições estruturais.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426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694628"/>
            <a:ext cx="12954952" cy="133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Conversão do Modelo Relacional para Orientado a Documentos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37724" y="5373291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932974" y="5428417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76745" y="5451396"/>
            <a:ext cx="329338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Identificação das Entidades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576745" y="5922169"/>
            <a:ext cx="3389828" cy="1455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Mapear tabelas e suas relações para criar documentos encapsulando dados relacionados.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50775" y="5373291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9" name="Text 6"/>
          <p:cNvSpPr/>
          <p:nvPr/>
        </p:nvSpPr>
        <p:spPr>
          <a:xfrm>
            <a:off x="5346025" y="5428417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989796" y="5451396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Vantagens do Modelo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989796" y="5922169"/>
            <a:ext cx="3389828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Redução de joins, melhor performance, e flexibilidade na estrutura dos dados.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63827" y="5373291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3" name="Text 10"/>
          <p:cNvSpPr/>
          <p:nvPr/>
        </p:nvSpPr>
        <p:spPr>
          <a:xfrm>
            <a:off x="9759077" y="5428417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0402848" y="5451396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Exercícios Práticos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402848" y="5922169"/>
            <a:ext cx="3389828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Transformar um esquema simples relacional em coleções MongoDB para fixar conceitos.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8833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JSON e BSON - Estrutura e Sintaxe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755344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2994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JSON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3490198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Formato leve e legível para troca de dados, baseado em texto, fácil para humanos e máquinas.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755344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10417373" y="2994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BSON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3490198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Formato binário estendido que suporta mais tipos de dados e otimiza performance no MongoDB.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500926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6563439" y="57402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Tipos de Dados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235779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JSON suporta texto, número, booleano, array e objetos; BSON incorpora tipos especializados.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72183"/>
            <a:ext cx="908387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Tipos de Dados Adicionais em BSON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5744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ObjectId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16575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Identificador único automático para documentos no MongoDB.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171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476238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Armazena data e hora com precisão.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3847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Binary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37724" y="59759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Permite armazenar dados binários arbitrários.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25744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Regex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14761" y="316575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Expressões regulares para buscas e filtros avançados.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JavaScript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614761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Permite armazenar scripts embutidos para operações avançadas.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14761" y="53847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Decimal128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14761" y="597598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Precisão decimal alta para cálculos financeiros e científicos.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16305"/>
            <a:ext cx="7219474" cy="528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Operações CRUD Básicas no MongoDB</a:t>
            </a:r>
            <a:endParaRPr lang="en-US" sz="3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1713548"/>
            <a:ext cx="897612" cy="10771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04536" y="1892975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Create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2004536" y="2264569"/>
            <a:ext cx="6301740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Inserção de documentos em coleções com flexibilidade de estrutura.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790706"/>
            <a:ext cx="897612" cy="10771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04536" y="2970133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Read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2004536" y="3341727"/>
            <a:ext cx="6301740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Consultas usando filtros JSON para localizar documentos específicos.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867864"/>
            <a:ext cx="897612" cy="130480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04536" y="4047292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Update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2004536" y="4418886"/>
            <a:ext cx="6301740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Modificação de documentos com operadores específicos para alterar campos.</a:t>
            </a:r>
            <a:endParaRPr lang="en-US" sz="14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5172670"/>
            <a:ext cx="897612" cy="107715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04536" y="5352098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Delete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2004536" y="5723692"/>
            <a:ext cx="6301740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Remoção de documentos conforme critérios definidos.</a:t>
            </a:r>
            <a:endParaRPr lang="en-US" sz="1400" dirty="0"/>
          </a:p>
        </p:txBody>
      </p:sp>
      <p:sp>
        <p:nvSpPr>
          <p:cNvPr id="16" name="Text 9"/>
          <p:cNvSpPr/>
          <p:nvPr/>
        </p:nvSpPr>
        <p:spPr>
          <a:xfrm>
            <a:off x="837724" y="6451759"/>
            <a:ext cx="7468553" cy="861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Ao contrário do SQL tradicional, MongoDB utiliza comandos específicos e estruturas JSON, tornando as operações mais intuitivas para quem trabalha com dados semi-estruturados.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2025-05-15T18:40:49Z</dcterms:created>
  <dcterms:modified xsi:type="dcterms:W3CDTF">2025-05-15T18:40:49Z</dcterms:modified>
</cp:coreProperties>
</file>